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3" r:id="rId1"/>
  </p:sldMasterIdLst>
  <p:sldIdLst>
    <p:sldId id="256" r:id="rId2"/>
    <p:sldId id="257" r:id="rId3"/>
    <p:sldId id="332" r:id="rId4"/>
    <p:sldId id="258" r:id="rId5"/>
    <p:sldId id="316" r:id="rId6"/>
    <p:sldId id="317" r:id="rId7"/>
    <p:sldId id="264" r:id="rId8"/>
    <p:sldId id="323" r:id="rId9"/>
    <p:sldId id="318" r:id="rId10"/>
    <p:sldId id="319" r:id="rId11"/>
    <p:sldId id="320" r:id="rId12"/>
    <p:sldId id="321" r:id="rId13"/>
    <p:sldId id="325" r:id="rId14"/>
    <p:sldId id="322" r:id="rId15"/>
    <p:sldId id="324" r:id="rId16"/>
    <p:sldId id="333" r:id="rId17"/>
    <p:sldId id="326" r:id="rId18"/>
    <p:sldId id="331" r:id="rId19"/>
    <p:sldId id="334" r:id="rId20"/>
    <p:sldId id="335" r:id="rId21"/>
    <p:sldId id="330" r:id="rId22"/>
    <p:sldId id="328" r:id="rId23"/>
    <p:sldId id="336" r:id="rId24"/>
    <p:sldId id="341" r:id="rId25"/>
    <p:sldId id="342" r:id="rId26"/>
    <p:sldId id="343" r:id="rId27"/>
    <p:sldId id="344" r:id="rId28"/>
    <p:sldId id="340" r:id="rId29"/>
    <p:sldId id="337" r:id="rId30"/>
    <p:sldId id="338" r:id="rId31"/>
    <p:sldId id="345" r:id="rId32"/>
    <p:sldId id="346" r:id="rId33"/>
    <p:sldId id="34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613"/>
  </p:normalViewPr>
  <p:slideViewPr>
    <p:cSldViewPr snapToGrid="0" snapToObjects="1">
      <p:cViewPr>
        <p:scale>
          <a:sx n="82" d="100"/>
          <a:sy n="82" d="100"/>
        </p:scale>
        <p:origin x="104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1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0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7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0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1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58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09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8C79C5D-2A6F-F04D-97DA-BEF2467B64E4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 smtClean="0"/>
              <a:t>CSS</a:t>
            </a:r>
            <a:endParaRPr lang="en-US" sz="9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606914"/>
          </a:xfrm>
        </p:spPr>
        <p:txBody>
          <a:bodyPr>
            <a:normAutofit/>
          </a:bodyPr>
          <a:lstStyle/>
          <a:p>
            <a:r>
              <a:rPr lang="en-US" sz="2800" smtClean="0">
                <a:latin typeface="Copperplate Gothic Light" charset="0"/>
                <a:ea typeface="Copperplate Gothic Light" charset="0"/>
                <a:cs typeface="Copperplate Gothic Light" charset="0"/>
              </a:rPr>
              <a:t>THE BOX MODEL</a:t>
            </a:r>
          </a:p>
        </p:txBody>
      </p:sp>
    </p:spTree>
    <p:extLst>
      <p:ext uri="{BB962C8B-B14F-4D97-AF65-F5344CB8AC3E}">
        <p14:creationId xmlns:p14="http://schemas.microsoft.com/office/powerpoint/2010/main" val="16552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9932" y="2386739"/>
            <a:ext cx="7749153" cy="120886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9932" y="2991172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+ 1 float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9932" y="2386739"/>
            <a:ext cx="7749153" cy="6044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1724" y="2386738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41724" y="2504289"/>
            <a:ext cx="53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334" y="2504289"/>
            <a:ext cx="176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 floating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+ 2 float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1724" y="2386738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41724" y="2504289"/>
            <a:ext cx="53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334" y="2504289"/>
            <a:ext cx="176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9932" y="2386738"/>
            <a:ext cx="7640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601920" y="1890791"/>
            <a:ext cx="1038387" cy="9918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5" y="1295581"/>
            <a:ext cx="8044594" cy="4308528"/>
          </a:xfrm>
        </p:spPr>
      </p:pic>
    </p:spTree>
    <p:extLst>
      <p:ext uri="{BB962C8B-B14F-4D97-AF65-F5344CB8AC3E}">
        <p14:creationId xmlns:p14="http://schemas.microsoft.com/office/powerpoint/2010/main" val="7394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+ 2 float + </a:t>
            </a:r>
            <a:r>
              <a:rPr lang="en-US" dirty="0" err="1" smtClean="0"/>
              <a:t>clearfix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1724" y="2386738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41724" y="2504289"/>
            <a:ext cx="53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334" y="2504289"/>
            <a:ext cx="176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932" y="2386739"/>
            <a:ext cx="7749153" cy="6044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974237" y="3108722"/>
            <a:ext cx="1035807" cy="68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0044" y="3737716"/>
            <a:ext cx="99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accent1"/>
                </a:solidFill>
              </a:rPr>
              <a:t>Clearfix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932" y="3449685"/>
            <a:ext cx="6214821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&lt;div id=“container”&gt;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&lt;div class=“item1”&gt;floating&lt;/div&gt;</a:t>
            </a:r>
          </a:p>
          <a:p>
            <a:pPr lvl="1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&lt;div class=“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item2”&gt;floating&lt;/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div&gt;</a:t>
            </a:r>
          </a:p>
          <a:p>
            <a:pPr lvl="1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&lt;div class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=“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clearfix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”&gt;&lt;/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div&gt;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&lt;/div&gt;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932" y="5094342"/>
            <a:ext cx="804362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.clearfix{</a:t>
            </a:r>
          </a:p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clear: both;</a:t>
            </a: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+ 2 float + </a:t>
            </a:r>
            <a:r>
              <a:rPr lang="en-US" dirty="0" err="1" smtClean="0"/>
              <a:t>clearfix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1724" y="2386738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41724" y="2504289"/>
            <a:ext cx="53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334" y="2504289"/>
            <a:ext cx="176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floating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932" y="2386739"/>
            <a:ext cx="7749153" cy="6044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9932" y="3449685"/>
            <a:ext cx="6214821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&lt;div id=“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container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clearfix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”&gt;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&lt;div class=“item1”&gt;floating&lt;/div&gt;</a:t>
            </a:r>
          </a:p>
          <a:p>
            <a:pPr lvl="1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&lt;div class=“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item2”&gt;floating&lt;/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div&gt;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&lt;/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div&gt;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932" y="5094342"/>
            <a:ext cx="804362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.clearfix{</a:t>
            </a:r>
          </a:p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clear: both;</a:t>
            </a: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15"/>
          <a:stretch/>
        </p:blipFill>
        <p:spPr>
          <a:xfrm>
            <a:off x="360549" y="1456840"/>
            <a:ext cx="8597469" cy="41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Bye boxes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" y="1259160"/>
            <a:ext cx="9144000" cy="46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8" y="498098"/>
            <a:ext cx="7835900" cy="406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548" y="4562098"/>
            <a:ext cx="7835900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img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float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left;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width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150px;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height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150px;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border-radius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50%;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4006" y="2421260"/>
            <a:ext cx="5081832" cy="50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8" y="374435"/>
            <a:ext cx="7950200" cy="455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548" y="3761488"/>
            <a:ext cx="7950200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img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float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left;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width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150px;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height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150px;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border-radius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50%;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endParaRPr lang="nl-BE" dirty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shape-outside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circle();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shape-margin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15px;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FLEX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2038673"/>
            <a:ext cx="8446576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flex-direction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00" y="4704588"/>
            <a:ext cx="795020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.item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flex-grow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nl-BE" b="1" dirty="0">
                <a:latin typeface="Andale Mono" charset="0"/>
                <a:ea typeface="Andale Mono" charset="0"/>
                <a:cs typeface="Andale Mono" charset="0"/>
              </a:rPr>
              <a:t>&lt;number&gt;; 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/* default 0 */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900" y="4704588"/>
            <a:ext cx="7950200" cy="892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 container{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sz="1600" dirty="0">
                <a:latin typeface="Andale Mono" charset="0"/>
                <a:ea typeface="Andale Mono" charset="0"/>
                <a:cs typeface="Andale Mono" charset="0"/>
              </a:rPr>
              <a:t>flex-direction: row | row-reverse | column | </a:t>
            </a:r>
            <a:r>
              <a:rPr lang="nl-BE" sz="1600" dirty="0" smtClean="0">
                <a:latin typeface="Andale Mono" charset="0"/>
                <a:ea typeface="Andale Mono" charset="0"/>
                <a:cs typeface="Andale Mono" charset="0"/>
              </a:rPr>
              <a:t>column-reverse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889250"/>
            <a:ext cx="4051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justify-content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6899" y="5624485"/>
            <a:ext cx="7950200" cy="892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 container{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sz="1600" dirty="0">
                <a:latin typeface="Andale Mono" charset="0"/>
                <a:ea typeface="Andale Mono" charset="0"/>
                <a:cs typeface="Andale Mono" charset="0"/>
              </a:rPr>
              <a:t>justify-content: </a:t>
            </a:r>
            <a:r>
              <a:rPr lang="nl-BE" sz="1600" b="1" dirty="0" smtClean="0">
                <a:latin typeface="Andale Mono" charset="0"/>
                <a:ea typeface="Andale Mono" charset="0"/>
                <a:cs typeface="Andale Mono" charset="0"/>
              </a:rPr>
              <a:t>&lt;string&gt;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9" y="2153412"/>
            <a:ext cx="5481880" cy="33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Align-items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"/>
          <a:stretch/>
        </p:blipFill>
        <p:spPr>
          <a:xfrm>
            <a:off x="2922" y="2789695"/>
            <a:ext cx="9144000" cy="26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Align-items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900" y="5315711"/>
            <a:ext cx="795020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.item { 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 align-items: center;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2519346"/>
            <a:ext cx="9144000" cy="24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035050"/>
            <a:ext cx="64516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717800"/>
            <a:ext cx="5080000" cy="1422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flex-grow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00" y="4704588"/>
            <a:ext cx="795020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.item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flex-grow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nl-BE" b="1" dirty="0">
                <a:latin typeface="Andale Mono" charset="0"/>
                <a:ea typeface="Andale Mono" charset="0"/>
                <a:cs typeface="Andale Mono" charset="0"/>
              </a:rPr>
              <a:t>&lt;number&gt;; </a:t>
            </a:r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/* default 0 */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822" y="5315712"/>
            <a:ext cx="795020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.item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order: </a:t>
            </a:r>
            <a:r>
              <a:rPr lang="nl-BE" b="1" dirty="0">
                <a:latin typeface="Andale Mono" charset="0"/>
                <a:ea typeface="Andale Mono" charset="0"/>
                <a:cs typeface="Andale Mono" charset="0"/>
              </a:rPr>
              <a:t>&lt;integer</a:t>
            </a:r>
            <a:r>
              <a:rPr lang="nl-BE" b="1" dirty="0" smtClean="0">
                <a:latin typeface="Andale Mono" charset="0"/>
                <a:ea typeface="Andale Mono" charset="0"/>
                <a:cs typeface="Andale Mono" charset="0"/>
              </a:rPr>
              <a:t>&gt;;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88" y="2153412"/>
            <a:ext cx="4724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boxes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315" y="2719954"/>
            <a:ext cx="4485559" cy="325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8325" y="3166823"/>
            <a:ext cx="2092271" cy="2087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99321" y="3192652"/>
            <a:ext cx="2061275" cy="2061275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1314" y="2719954"/>
            <a:ext cx="4485559" cy="325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822" y="5315712"/>
            <a:ext cx="795020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.item { </a:t>
            </a:r>
            <a:endParaRPr lang="nl-BE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nl-BE" dirty="0">
                <a:latin typeface="Andale Mono" charset="0"/>
                <a:ea typeface="Andale Mono" charset="0"/>
                <a:cs typeface="Andale Mono" charset="0"/>
              </a:rPr>
              <a:t>order: </a:t>
            </a:r>
            <a:r>
              <a:rPr lang="nl-BE" b="1" dirty="0">
                <a:latin typeface="Andale Mono" charset="0"/>
                <a:ea typeface="Andale Mono" charset="0"/>
                <a:cs typeface="Andale Mono" charset="0"/>
              </a:rPr>
              <a:t>&lt;integer</a:t>
            </a:r>
            <a:r>
              <a:rPr lang="nl-BE" b="1" dirty="0" smtClean="0">
                <a:latin typeface="Andale Mono" charset="0"/>
                <a:ea typeface="Andale Mono" charset="0"/>
                <a:cs typeface="Andale Mono" charset="0"/>
              </a:rPr>
              <a:t>&gt;;</a:t>
            </a:r>
          </a:p>
          <a:p>
            <a:pPr lvl="1"/>
            <a:r>
              <a:rPr lang="nl-BE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88" y="2153412"/>
            <a:ext cx="4724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1695"/>
          <a:stretch/>
        </p:blipFill>
        <p:spPr>
          <a:xfrm>
            <a:off x="1239864" y="1093275"/>
            <a:ext cx="6834753" cy="50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GITHUB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316636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285750" indent="-285750" algn="ctr" defTabSz="914400"/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feelitloveit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cssworkshop</a:t>
            </a:r>
            <a:endParaRPr lang="en-US" sz="24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3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Box types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9932" y="2386739"/>
            <a:ext cx="7749153" cy="203027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931" y="4417017"/>
            <a:ext cx="6168327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9930" y="5021451"/>
            <a:ext cx="6923870" cy="9144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932" y="2386739"/>
            <a:ext cx="7749153" cy="35491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9932" y="2386739"/>
            <a:ext cx="7749153" cy="6044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932" y="2386738"/>
            <a:ext cx="1921792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1724" y="2386738"/>
            <a:ext cx="5315918" cy="60443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45" y="2260785"/>
            <a:ext cx="2737818" cy="4618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77" y="2229789"/>
            <a:ext cx="2577023" cy="25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9932" y="2386739"/>
            <a:ext cx="7749153" cy="4571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floating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5763</TotalTime>
  <Words>200</Words>
  <Application>Microsoft Macintosh PowerPoint</Application>
  <PresentationFormat>On-screen Show (4:3)</PresentationFormat>
  <Paragraphs>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Andale Mono</vt:lpstr>
      <vt:lpstr>Copperplate Gothic Light</vt:lpstr>
      <vt:lpstr>Gill Sans MT</vt:lpstr>
      <vt:lpstr>Arial</vt:lpstr>
      <vt:lpstr>Parcel</vt:lpstr>
      <vt:lpstr>CSS</vt:lpstr>
      <vt:lpstr>Box what?</vt:lpstr>
      <vt:lpstr>All boxes</vt:lpstr>
      <vt:lpstr>Box types</vt:lpstr>
      <vt:lpstr>block</vt:lpstr>
      <vt:lpstr>Inline</vt:lpstr>
      <vt:lpstr>defaults</vt:lpstr>
      <vt:lpstr>None</vt:lpstr>
      <vt:lpstr>floating</vt:lpstr>
      <vt:lpstr>block</vt:lpstr>
      <vt:lpstr>Block + 1 float</vt:lpstr>
      <vt:lpstr>Block + 2 float</vt:lpstr>
      <vt:lpstr>PowerPoint Presentation</vt:lpstr>
      <vt:lpstr>Block + 2 float + clearfix</vt:lpstr>
      <vt:lpstr>Block + 2 float + clearfix</vt:lpstr>
      <vt:lpstr>PowerPoint Presentation</vt:lpstr>
      <vt:lpstr>Bye boxes</vt:lpstr>
      <vt:lpstr>PowerPoint Presentation</vt:lpstr>
      <vt:lpstr>PowerPoint Presentation</vt:lpstr>
      <vt:lpstr>PowerPoint Presentation</vt:lpstr>
      <vt:lpstr>FLEX</vt:lpstr>
      <vt:lpstr>PowerPoint Presentation</vt:lpstr>
      <vt:lpstr>flex-direction</vt:lpstr>
      <vt:lpstr>justify-content</vt:lpstr>
      <vt:lpstr>Align-items</vt:lpstr>
      <vt:lpstr>Align-items</vt:lpstr>
      <vt:lpstr>PowerPoint Presentation</vt:lpstr>
      <vt:lpstr>flex-grow</vt:lpstr>
      <vt:lpstr>order</vt:lpstr>
      <vt:lpstr>order</vt:lpstr>
      <vt:lpstr>Playtime</vt:lpstr>
      <vt:lpstr>PowerPoint Presentation</vt:lpstr>
      <vt:lpstr>GITHUB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 Claes</dc:creator>
  <cp:lastModifiedBy>Gunther Claes</cp:lastModifiedBy>
  <cp:revision>55</cp:revision>
  <cp:lastPrinted>2016-04-19T09:16:28Z</cp:lastPrinted>
  <dcterms:created xsi:type="dcterms:W3CDTF">2016-04-15T13:57:29Z</dcterms:created>
  <dcterms:modified xsi:type="dcterms:W3CDTF">2016-05-23T12:37:39Z</dcterms:modified>
</cp:coreProperties>
</file>